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3" r:id="rId2"/>
    <p:sldId id="256" r:id="rId3"/>
    <p:sldId id="297" r:id="rId4"/>
    <p:sldId id="302" r:id="rId5"/>
    <p:sldId id="298" r:id="rId6"/>
    <p:sldId id="301" r:id="rId7"/>
    <p:sldId id="299" r:id="rId8"/>
    <p:sldId id="300" r:id="rId9"/>
    <p:sldId id="305" r:id="rId10"/>
    <p:sldId id="303" r:id="rId11"/>
    <p:sldId id="30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9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714356"/>
            <a:ext cx="8043890" cy="38576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Районная «Школа молодого педагога «Диалог»,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 как основа региональной системы сопровождения и поддержки начинающих специалистов в условиях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ФГОС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2019-2020уч.г.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  <a:latin typeface="Arial Black" pitchFamily="34" charset="0"/>
              </a:rPr>
              <a:t>        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«Педагогический дебют 2020»</a:t>
            </a:r>
            <a:endParaRPr lang="ru-RU" dirty="0"/>
          </a:p>
        </p:txBody>
      </p:sp>
      <p:pic>
        <p:nvPicPr>
          <p:cNvPr id="1026" name="Picture 2" descr="C:\Users\РМК\Desktop\Учитель года 2020\На сайт Учител года 2020\Участники конкурс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4000504"/>
            <a:ext cx="4152445" cy="2274924"/>
          </a:xfrm>
          <a:prstGeom prst="rect">
            <a:avLst/>
          </a:prstGeom>
          <a:noFill/>
        </p:spPr>
      </p:pic>
      <p:pic>
        <p:nvPicPr>
          <p:cNvPr id="1027" name="Picture 3" descr="C:\Users\РМК\Desktop\Учитель года 2020\На сайт Учител года 2020\Победител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285992"/>
            <a:ext cx="2503126" cy="3752856"/>
          </a:xfrm>
          <a:prstGeom prst="rect">
            <a:avLst/>
          </a:prstGeom>
          <a:noFill/>
        </p:spPr>
      </p:pic>
      <p:pic>
        <p:nvPicPr>
          <p:cNvPr id="7" name="Picture 2" descr="C:\Users\РМК\Desktop\Педдебют\фото педдебют\IMG_20191125_091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285860"/>
            <a:ext cx="2627461" cy="1754152"/>
          </a:xfrm>
          <a:prstGeom prst="rect">
            <a:avLst/>
          </a:prstGeom>
          <a:noFill/>
        </p:spPr>
      </p:pic>
      <p:pic>
        <p:nvPicPr>
          <p:cNvPr id="8" name="Picture 2" descr="C:\Users\РМК\Desktop\Педдебют\на сайт Педдебют\Рассказо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1571612"/>
            <a:ext cx="2605154" cy="2356480"/>
          </a:xfrm>
          <a:prstGeom prst="rect">
            <a:avLst/>
          </a:prstGeom>
          <a:noFill/>
        </p:spPr>
      </p:pic>
      <p:pic>
        <p:nvPicPr>
          <p:cNvPr id="9" name="Picture 2" descr="C:\Users\РМК\Desktop\Педдебют\на сайт Педдебют\Юлия гриднев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4643446"/>
            <a:ext cx="1797499" cy="2039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на лучшую разработку НОД(февраль 2020)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МК\Desktop\диалог\Диалог 2019-2020\конкурс для молодых ДОУ к 75 летию Победы\DSC064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6767530" cy="3806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4313"/>
            <a:ext cx="9144000" cy="135729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Franklin Gothic Heavy" pitchFamily="34" charset="0"/>
              </a:rPr>
              <a:t>Школа молодого педагога «Диалог» </a:t>
            </a:r>
            <a:br>
              <a:rPr lang="ru-RU" sz="2800" dirty="0" smtClean="0">
                <a:solidFill>
                  <a:srgbClr val="0070C0"/>
                </a:solidFill>
                <a:latin typeface="Franklin Gothic Heavy" pitchFamily="34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Franklin Gothic Heavy" pitchFamily="34" charset="0"/>
              </a:rPr>
              <a:t>          </a:t>
            </a:r>
            <a:endParaRPr lang="ru-RU" sz="2800" dirty="0">
              <a:solidFill>
                <a:srgbClr val="0070C0"/>
              </a:solidFill>
              <a:latin typeface="Franklin Gothic Heavy" pitchFamily="34" charset="0"/>
            </a:endParaRPr>
          </a:p>
        </p:txBody>
      </p:sp>
      <p:pic>
        <p:nvPicPr>
          <p:cNvPr id="3073" name="Picture 1" descr="C:\Documents and Settings\учащийся\Рабочий стол\молодые специалисты\Диалог 2016-2017\заседание  февраль 2017\на сайт заседание с молодыми 17.02.2017\DSC04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876"/>
            <a:ext cx="4669940" cy="3060087"/>
          </a:xfrm>
          <a:prstGeom prst="rect">
            <a:avLst/>
          </a:prstGeom>
          <a:noFill/>
        </p:spPr>
      </p:pic>
      <p:pic>
        <p:nvPicPr>
          <p:cNvPr id="4" name="Picture 3" descr="C:\Documents and Settings\учащийся\Рабочий стол\DSC05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786190"/>
            <a:ext cx="3395657" cy="2695991"/>
          </a:xfrm>
          <a:prstGeom prst="rect">
            <a:avLst/>
          </a:prstGeom>
          <a:noFill/>
        </p:spPr>
      </p:pic>
      <p:pic>
        <p:nvPicPr>
          <p:cNvPr id="3075" name="Picture 3" descr="C:\Users\РМК\Desktop\4.ПедагогиДОУ -члены районной школы молодого педагога Диало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214422"/>
            <a:ext cx="5162552" cy="2520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Молодые педагоги 2019-2020 </a:t>
            </a:r>
            <a:r>
              <a:rPr lang="ru-RU" dirty="0" err="1" smtClean="0"/>
              <a:t>уч.года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 новом учебном году в  почетные ряды педагогов   ДОУ </a:t>
            </a:r>
            <a:r>
              <a:rPr lang="ru-RU" sz="1800" dirty="0" err="1" smtClean="0"/>
              <a:t>Обливского</a:t>
            </a:r>
            <a:r>
              <a:rPr lang="ru-RU" sz="1800" dirty="0" smtClean="0"/>
              <a:t> района приняты молодые воспитатели детских садов «Тополек» и «Сказка» Н.С.Шмелева и </a:t>
            </a:r>
            <a:r>
              <a:rPr lang="ru-RU" sz="1800" dirty="0" err="1" smtClean="0"/>
              <a:t>Д.В.Кибасова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1026" name="Picture 2" descr="C:\Users\РМК\Desktop\диалог\Диалог 2019-2020\молодые  август 2019\на сайт о молодых\выступление молодыхвоспитателей ДОУ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4191000" cy="2795364"/>
          </a:xfrm>
          <a:prstGeom prst="rect">
            <a:avLst/>
          </a:prstGeom>
          <a:noFill/>
        </p:spPr>
      </p:pic>
      <p:pic>
        <p:nvPicPr>
          <p:cNvPr id="3" name="Picture 3" descr="C:\Users\РМК\Desktop\диалог\Диалог 2019-2020\молодые  август 2019\на сайт о молодых\молоды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429000"/>
            <a:ext cx="3157534" cy="3190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семинар для начинающих педагогов ДОУ района (25.09.2019)</a:t>
            </a:r>
            <a:endParaRPr lang="ru-RU" dirty="0"/>
          </a:p>
        </p:txBody>
      </p:sp>
      <p:pic>
        <p:nvPicPr>
          <p:cNvPr id="3074" name="Picture 2" descr="C:\Users\РМК\Desktop\диалог\Диалог 2019-2020\заседания с молодыми 2019-2020\Семинар ДОУ сентабрь 2019\на сайт семинар с молодыми ДОУ 25 сентября 2019\DSC062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4191000" cy="2388525"/>
          </a:xfrm>
          <a:prstGeom prst="rect">
            <a:avLst/>
          </a:prstGeom>
          <a:noFill/>
        </p:spPr>
      </p:pic>
      <p:pic>
        <p:nvPicPr>
          <p:cNvPr id="3075" name="Picture 3" descr="C:\Users\РМК\Desktop\диалог\Диалог 2019-2020\заседания с молодыми 2019-2020\Семинар ДОУ сентабрь 2019\на сайт семинар с молодыми ДОУ 25 сентября 2019\DSC062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36"/>
            <a:ext cx="4343400" cy="2443163"/>
          </a:xfrm>
          <a:prstGeom prst="rect">
            <a:avLst/>
          </a:prstGeom>
          <a:noFill/>
        </p:spPr>
      </p:pic>
      <p:pic>
        <p:nvPicPr>
          <p:cNvPr id="3076" name="Picture 4" descr="C:\Users\РМК\Desktop\диалог\Диалог 2019-2020\заседания с молодыми 2019-2020\Семинар ДОУ сентабрь 2019\на сайт семинар с молодыми ДОУ 25 сентября 2019\DSC062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500570"/>
            <a:ext cx="4733924" cy="2237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Семинар-практикум «Профессиональный стандарт педагога в ДОУ» с молодыми педагогами  в МБДОУ «Детский сад «Тополек</a:t>
            </a:r>
            <a:r>
              <a:rPr lang="ru-RU" smtClean="0"/>
              <a:t>»(сентябрь 2019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МК\Desktop\диалог\Диалог 2019-2020\сентябрь 2019 Тополек с молодыми\DSCN29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214554"/>
            <a:ext cx="5981712" cy="44862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семинар- практикум  для молодых специалистов на тему «Личностный и профессиональный рост педагогов»(31.10.2019). </a:t>
            </a:r>
            <a:endParaRPr lang="ru-RU" dirty="0"/>
          </a:p>
        </p:txBody>
      </p:sp>
      <p:pic>
        <p:nvPicPr>
          <p:cNvPr id="2050" name="Picture 2" descr="C:\Users\РМК\Desktop\диалог\Диалог 2019-2020\заседания с молодыми 2019-2020\на сайт Сказка семинар с молодыми октябрь 2019\DSCN92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89" y="2643182"/>
            <a:ext cx="4134707" cy="2786082"/>
          </a:xfrm>
          <a:prstGeom prst="rect">
            <a:avLst/>
          </a:prstGeom>
          <a:noFill/>
        </p:spPr>
      </p:pic>
      <p:pic>
        <p:nvPicPr>
          <p:cNvPr id="2051" name="Picture 3" descr="C:\Users\РМК\Desktop\диалог\Диалог 2019-2020\заседания с молодыми 2019-2020\на сайт Сказка семинар с молодыми октябрь 2019\DSCN93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33625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/>
              <a:t>Международная акция «Большой этнографический диктант»(01.11.2019)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МК\Desktop\важные конкурсы о олимпиады 2019-2020\большой этнограф диктант 2019\на сайт о Диктанте 2019\DSC062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14686"/>
            <a:ext cx="4379164" cy="3143248"/>
          </a:xfrm>
          <a:prstGeom prst="rect">
            <a:avLst/>
          </a:prstGeom>
          <a:noFill/>
        </p:spPr>
      </p:pic>
      <p:pic>
        <p:nvPicPr>
          <p:cNvPr id="4098" name="Picture 2" descr="C:\Users\РМК\Desktop\важные конкурсы о олимпиады 2019-2020\большой этнограф диктант 2019\фото диктант 2019\DSC062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14488"/>
            <a:ext cx="4343400" cy="2552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семинар-практикум с молодыми педагогами ДОУ«Организация сюжетно-ролевых игр в детском саду». (20.01.2020)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МК\Desktop\диалог\Диалог 2019-2020\заседания с молодыми 2019-2020\на сайт Сказка семинар 20 января\IMG_20200120_1255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4732342" cy="3358199"/>
          </a:xfrm>
          <a:prstGeom prst="rect">
            <a:avLst/>
          </a:prstGeom>
          <a:noFill/>
        </p:spPr>
      </p:pic>
      <p:pic>
        <p:nvPicPr>
          <p:cNvPr id="1027" name="Picture 3" descr="C:\Users\РМК\Desktop\IMG_20200120_1256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343400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деловая игра «Мы и деньги», (январь 2020)</a:t>
            </a:r>
            <a:endParaRPr lang="ru-RU" dirty="0"/>
          </a:p>
        </p:txBody>
      </p:sp>
      <p:pic>
        <p:nvPicPr>
          <p:cNvPr id="1026" name="Picture 2" descr="C:\Users\РМК\Desktop\фин. грамотность 2019-2020\Сказка на сайт фин. грамотность\IMG-20200122-WA0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0" y="1600200"/>
            <a:ext cx="3543300" cy="4724400"/>
          </a:xfrm>
          <a:prstGeom prst="rect">
            <a:avLst/>
          </a:prstGeom>
          <a:noFill/>
        </p:spPr>
      </p:pic>
      <p:pic>
        <p:nvPicPr>
          <p:cNvPr id="1027" name="Picture 3" descr="C:\Users\РМК\Desktop\фин. грамотность 2019-2020\Сказка на сайт фин. грамотность\IMG-20200122-WA00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8250" y="1600200"/>
            <a:ext cx="35433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843</TotalTime>
  <Words>134</Words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Школа молодого педагога «Диалог»            </vt:lpstr>
      <vt:lpstr>Молодые педагоги 2019-2020 уч.года!</vt:lpstr>
      <vt:lpstr>семинар для начинающих педагогов ДОУ района (25.09.2019)</vt:lpstr>
      <vt:lpstr>  Семинар-практикум «Профессиональный стандарт педагога в ДОУ» с молодыми педагогами  в МБДОУ «Детский сад «Тополек»(сентябрь 2019</vt:lpstr>
      <vt:lpstr>семинар- практикум  для молодых специалистов на тему «Личностный и профессиональный рост педагогов»(31.10.2019). </vt:lpstr>
      <vt:lpstr>Международная акция «Большой этнографический диктант»(01.11.2019)</vt:lpstr>
      <vt:lpstr>семинар-практикум с молодыми педагогами ДОУ«Организация сюжетно-ролевых игр в детском саду». (20.01.2020)</vt:lpstr>
      <vt:lpstr>деловая игра «Мы и деньги», (январь 2020)</vt:lpstr>
      <vt:lpstr>«Педагогический дебют 2020»</vt:lpstr>
      <vt:lpstr>Конкурс на лучшую разработку НОД(февраль 2020)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РМК</cp:lastModifiedBy>
  <cp:revision>165</cp:revision>
  <dcterms:modified xsi:type="dcterms:W3CDTF">2021-01-21T07:31:11Z</dcterms:modified>
</cp:coreProperties>
</file>