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0" r:id="rId5"/>
    <p:sldId id="261" r:id="rId6"/>
    <p:sldId id="262" r:id="rId7"/>
    <p:sldId id="273" r:id="rId8"/>
    <p:sldId id="272" r:id="rId9"/>
    <p:sldId id="271" r:id="rId10"/>
    <p:sldId id="270" r:id="rId11"/>
    <p:sldId id="269" r:id="rId12"/>
    <p:sldId id="274" r:id="rId13"/>
    <p:sldId id="276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FFCCFF"/>
    <a:srgbClr val="CC3300"/>
    <a:srgbClr val="D60093"/>
    <a:srgbClr val="FFFF00"/>
    <a:srgbClr val="66FF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ABD24-3A5B-45EB-AE0D-E7B470D722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42DBF08-6513-4691-99DF-DDEF296AA7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Виды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коррупции: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8BE89-62F9-42B9-95DC-2F41E7BEF79A}" type="parTrans" cxnId="{D34BE5A3-9F78-441B-865E-B219FC18A110}">
      <dgm:prSet/>
      <dgm:spPr/>
    </dgm:pt>
    <dgm:pt modelId="{ADACA303-2EBE-4A94-BF3D-FD458BA0A3AA}" type="sibTrans" cxnId="{D34BE5A3-9F78-441B-865E-B219FC18A110}">
      <dgm:prSet/>
      <dgm:spPr/>
    </dgm:pt>
    <dgm:pt modelId="{98153B09-12C7-44C4-8366-9A397C125C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 </a:t>
          </a: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Бытовая 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коррупция 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порождается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взаимодействием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рядовых граждан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и чиновников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13D2B-43DB-4C24-8D5E-F8E21C3F997F}" type="parTrans" cxnId="{F484AAFD-E821-4E47-886C-9AE5E5DF4F19}">
      <dgm:prSet/>
      <dgm:spPr/>
    </dgm:pt>
    <dgm:pt modelId="{28665350-74E5-42ED-AFC3-0EB58DCDB429}" type="sibTrans" cxnId="{F484AAFD-E821-4E47-886C-9AE5E5DF4F19}">
      <dgm:prSet/>
      <dgm:spPr/>
    </dgm:pt>
    <dgm:pt modelId="{DD15C351-86CC-4DB3-8F51-EAD183B9742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Деловая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 коррупция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 возникает при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взаимодействии власти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и бизнеса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95CD5-C00B-4F04-8258-26E47C594696}" type="parTrans" cxnId="{61A2DBBA-16BC-4C2D-B90C-4FABC6C5D612}">
      <dgm:prSet/>
      <dgm:spPr/>
    </dgm:pt>
    <dgm:pt modelId="{5C376810-B89F-456E-8C0C-7C334FDF14BA}" type="sibTrans" cxnId="{61A2DBBA-16BC-4C2D-B90C-4FABC6C5D612}">
      <dgm:prSet/>
      <dgm:spPr/>
    </dgm:pt>
    <dgm:pt modelId="{F875B6D9-E512-4E20-A491-0FEFE51D53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Коррупция верховной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власти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 относится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к политическому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руководству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верховным судам 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CAC95C-8BB3-4A5B-B45D-2538294C432A}" type="parTrans" cxnId="{D6F7A0EB-4052-4114-AF38-005634BA6C8C}">
      <dgm:prSet/>
      <dgm:spPr/>
    </dgm:pt>
    <dgm:pt modelId="{F528E827-B0EF-4DEF-913A-451B46A3E4A5}" type="sibTrans" cxnId="{D6F7A0EB-4052-4114-AF38-005634BA6C8C}">
      <dgm:prSet/>
      <dgm:spPr/>
    </dgm:pt>
    <dgm:pt modelId="{35A1C9EE-F90F-4DE4-9141-22552548794E}" type="pres">
      <dgm:prSet presAssocID="{BE5ABD24-3A5B-45EB-AE0D-E7B470D722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2650E3-4FCE-467B-B693-E8160C6D79AB}" type="pres">
      <dgm:prSet presAssocID="{242DBF08-6513-4691-99DF-DDEF296AA7B2}" presName="hierRoot1" presStyleCnt="0">
        <dgm:presLayoutVars>
          <dgm:hierBranch/>
        </dgm:presLayoutVars>
      </dgm:prSet>
      <dgm:spPr/>
    </dgm:pt>
    <dgm:pt modelId="{429AE6CD-0EC7-4DC1-A65D-D6B886821517}" type="pres">
      <dgm:prSet presAssocID="{242DBF08-6513-4691-99DF-DDEF296AA7B2}" presName="rootComposite1" presStyleCnt="0"/>
      <dgm:spPr/>
    </dgm:pt>
    <dgm:pt modelId="{16FE52F8-5D0A-4CF9-9C94-F3ADA8B786A3}" type="pres">
      <dgm:prSet presAssocID="{242DBF08-6513-4691-99DF-DDEF296AA7B2}" presName="rootText1" presStyleLbl="node0" presStyleIdx="0" presStyleCnt="1">
        <dgm:presLayoutVars>
          <dgm:chPref val="3"/>
        </dgm:presLayoutVars>
      </dgm:prSet>
      <dgm:spPr/>
    </dgm:pt>
    <dgm:pt modelId="{020F0677-0942-4AE6-B6DF-1A3DEE7EF1F7}" type="pres">
      <dgm:prSet presAssocID="{242DBF08-6513-4691-99DF-DDEF296AA7B2}" presName="rootConnector1" presStyleLbl="node1" presStyleIdx="0" presStyleCnt="0"/>
      <dgm:spPr/>
    </dgm:pt>
    <dgm:pt modelId="{A7FD5700-4D1C-449F-91D6-FB02DF0EE569}" type="pres">
      <dgm:prSet presAssocID="{242DBF08-6513-4691-99DF-DDEF296AA7B2}" presName="hierChild2" presStyleCnt="0"/>
      <dgm:spPr/>
    </dgm:pt>
    <dgm:pt modelId="{1EBEF4A8-AC79-41F8-BB4E-57B9407F94A3}" type="pres">
      <dgm:prSet presAssocID="{84F13D2B-43DB-4C24-8D5E-F8E21C3F997F}" presName="Name35" presStyleLbl="parChTrans1D2" presStyleIdx="0" presStyleCnt="3"/>
      <dgm:spPr/>
    </dgm:pt>
    <dgm:pt modelId="{E6DBDD13-40F7-49FA-9EF7-9490958914EF}" type="pres">
      <dgm:prSet presAssocID="{98153B09-12C7-44C4-8366-9A397C125C87}" presName="hierRoot2" presStyleCnt="0">
        <dgm:presLayoutVars>
          <dgm:hierBranch/>
        </dgm:presLayoutVars>
      </dgm:prSet>
      <dgm:spPr/>
    </dgm:pt>
    <dgm:pt modelId="{F286C045-1167-4D96-B5D2-196AFE19C3E1}" type="pres">
      <dgm:prSet presAssocID="{98153B09-12C7-44C4-8366-9A397C125C87}" presName="rootComposite" presStyleCnt="0"/>
      <dgm:spPr/>
    </dgm:pt>
    <dgm:pt modelId="{083CE767-50D1-4BE1-810E-3796B48E80C0}" type="pres">
      <dgm:prSet presAssocID="{98153B09-12C7-44C4-8366-9A397C125C87}" presName="rootText" presStyleLbl="node2" presStyleIdx="0" presStyleCnt="3">
        <dgm:presLayoutVars>
          <dgm:chPref val="3"/>
        </dgm:presLayoutVars>
      </dgm:prSet>
      <dgm:spPr/>
    </dgm:pt>
    <dgm:pt modelId="{F90F33A7-488D-4C98-AD89-3A6BCB14B7F4}" type="pres">
      <dgm:prSet presAssocID="{98153B09-12C7-44C4-8366-9A397C125C87}" presName="rootConnector" presStyleLbl="node2" presStyleIdx="0" presStyleCnt="3"/>
      <dgm:spPr/>
    </dgm:pt>
    <dgm:pt modelId="{6C747667-98DD-4781-881F-D0B0B0841E4B}" type="pres">
      <dgm:prSet presAssocID="{98153B09-12C7-44C4-8366-9A397C125C87}" presName="hierChild4" presStyleCnt="0"/>
      <dgm:spPr/>
    </dgm:pt>
    <dgm:pt modelId="{35D81EBD-4FB9-4AAA-A6FD-3D4797C09A04}" type="pres">
      <dgm:prSet presAssocID="{98153B09-12C7-44C4-8366-9A397C125C87}" presName="hierChild5" presStyleCnt="0"/>
      <dgm:spPr/>
    </dgm:pt>
    <dgm:pt modelId="{9A655D6F-485D-41FA-8F9C-EC39EEDD7E46}" type="pres">
      <dgm:prSet presAssocID="{EFC95CD5-C00B-4F04-8258-26E47C594696}" presName="Name35" presStyleLbl="parChTrans1D2" presStyleIdx="1" presStyleCnt="3"/>
      <dgm:spPr/>
    </dgm:pt>
    <dgm:pt modelId="{68F4F6C5-5E6D-454A-8899-7F2A0B1B4E62}" type="pres">
      <dgm:prSet presAssocID="{DD15C351-86CC-4DB3-8F51-EAD183B9742E}" presName="hierRoot2" presStyleCnt="0">
        <dgm:presLayoutVars>
          <dgm:hierBranch/>
        </dgm:presLayoutVars>
      </dgm:prSet>
      <dgm:spPr/>
    </dgm:pt>
    <dgm:pt modelId="{A3AE0F41-1C5C-456A-9F09-8E65F28558F0}" type="pres">
      <dgm:prSet presAssocID="{DD15C351-86CC-4DB3-8F51-EAD183B9742E}" presName="rootComposite" presStyleCnt="0"/>
      <dgm:spPr/>
    </dgm:pt>
    <dgm:pt modelId="{2CB5A338-1083-485F-BBE0-1B4FD0CB82F5}" type="pres">
      <dgm:prSet presAssocID="{DD15C351-86CC-4DB3-8F51-EAD183B9742E}" presName="rootText" presStyleLbl="node2" presStyleIdx="1" presStyleCnt="3">
        <dgm:presLayoutVars>
          <dgm:chPref val="3"/>
        </dgm:presLayoutVars>
      </dgm:prSet>
      <dgm:spPr/>
    </dgm:pt>
    <dgm:pt modelId="{E640BDAF-B6FC-4D58-893F-0ACADE914239}" type="pres">
      <dgm:prSet presAssocID="{DD15C351-86CC-4DB3-8F51-EAD183B9742E}" presName="rootConnector" presStyleLbl="node2" presStyleIdx="1" presStyleCnt="3"/>
      <dgm:spPr/>
    </dgm:pt>
    <dgm:pt modelId="{2F81D2E9-5192-4769-ACE0-5E3D24B842FC}" type="pres">
      <dgm:prSet presAssocID="{DD15C351-86CC-4DB3-8F51-EAD183B9742E}" presName="hierChild4" presStyleCnt="0"/>
      <dgm:spPr/>
    </dgm:pt>
    <dgm:pt modelId="{C3D58DB6-FA26-49BE-A1B0-0B80EE8E268E}" type="pres">
      <dgm:prSet presAssocID="{DD15C351-86CC-4DB3-8F51-EAD183B9742E}" presName="hierChild5" presStyleCnt="0"/>
      <dgm:spPr/>
    </dgm:pt>
    <dgm:pt modelId="{559AAEE3-EB13-43A9-B3C5-5C2FF3463959}" type="pres">
      <dgm:prSet presAssocID="{F8CAC95C-8BB3-4A5B-B45D-2538294C432A}" presName="Name35" presStyleLbl="parChTrans1D2" presStyleIdx="2" presStyleCnt="3"/>
      <dgm:spPr/>
    </dgm:pt>
    <dgm:pt modelId="{5B605009-68F9-450E-AB60-8E1E9BC40FC8}" type="pres">
      <dgm:prSet presAssocID="{F875B6D9-E512-4E20-A491-0FEFE51D534C}" presName="hierRoot2" presStyleCnt="0">
        <dgm:presLayoutVars>
          <dgm:hierBranch/>
        </dgm:presLayoutVars>
      </dgm:prSet>
      <dgm:spPr/>
    </dgm:pt>
    <dgm:pt modelId="{043169D7-4A0D-46A6-B566-2B5BB65CF787}" type="pres">
      <dgm:prSet presAssocID="{F875B6D9-E512-4E20-A491-0FEFE51D534C}" presName="rootComposite" presStyleCnt="0"/>
      <dgm:spPr/>
    </dgm:pt>
    <dgm:pt modelId="{65FFC742-8947-4F57-95B5-AB5F19873717}" type="pres">
      <dgm:prSet presAssocID="{F875B6D9-E512-4E20-A491-0FEFE51D534C}" presName="rootText" presStyleLbl="node2" presStyleIdx="2" presStyleCnt="3">
        <dgm:presLayoutVars>
          <dgm:chPref val="3"/>
        </dgm:presLayoutVars>
      </dgm:prSet>
      <dgm:spPr/>
    </dgm:pt>
    <dgm:pt modelId="{5D4FBE64-0DB9-443D-9132-BD6B4EDC5E83}" type="pres">
      <dgm:prSet presAssocID="{F875B6D9-E512-4E20-A491-0FEFE51D534C}" presName="rootConnector" presStyleLbl="node2" presStyleIdx="2" presStyleCnt="3"/>
      <dgm:spPr/>
    </dgm:pt>
    <dgm:pt modelId="{7C105077-D43B-41A8-9066-11B57019D907}" type="pres">
      <dgm:prSet presAssocID="{F875B6D9-E512-4E20-A491-0FEFE51D534C}" presName="hierChild4" presStyleCnt="0"/>
      <dgm:spPr/>
    </dgm:pt>
    <dgm:pt modelId="{264ABBAB-9837-4641-BD83-ACD6C86E2985}" type="pres">
      <dgm:prSet presAssocID="{F875B6D9-E512-4E20-A491-0FEFE51D534C}" presName="hierChild5" presStyleCnt="0"/>
      <dgm:spPr/>
    </dgm:pt>
    <dgm:pt modelId="{E2D10AE8-0E07-49C9-B2AF-4C0411FCA258}" type="pres">
      <dgm:prSet presAssocID="{242DBF08-6513-4691-99DF-DDEF296AA7B2}" presName="hierChild3" presStyleCnt="0"/>
      <dgm:spPr/>
    </dgm:pt>
  </dgm:ptLst>
  <dgm:cxnLst>
    <dgm:cxn modelId="{57B1A236-87C0-49D6-8E90-F0B765805F86}" type="presOf" srcId="{F875B6D9-E512-4E20-A491-0FEFE51D534C}" destId="{5D4FBE64-0DB9-443D-9132-BD6B4EDC5E83}" srcOrd="1" destOrd="0" presId="urn:microsoft.com/office/officeart/2005/8/layout/orgChart1"/>
    <dgm:cxn modelId="{61A2DBBA-16BC-4C2D-B90C-4FABC6C5D612}" srcId="{242DBF08-6513-4691-99DF-DDEF296AA7B2}" destId="{DD15C351-86CC-4DB3-8F51-EAD183B9742E}" srcOrd="1" destOrd="0" parTransId="{EFC95CD5-C00B-4F04-8258-26E47C594696}" sibTransId="{5C376810-B89F-456E-8C0C-7C334FDF14BA}"/>
    <dgm:cxn modelId="{D6F7A0EB-4052-4114-AF38-005634BA6C8C}" srcId="{242DBF08-6513-4691-99DF-DDEF296AA7B2}" destId="{F875B6D9-E512-4E20-A491-0FEFE51D534C}" srcOrd="2" destOrd="0" parTransId="{F8CAC95C-8BB3-4A5B-B45D-2538294C432A}" sibTransId="{F528E827-B0EF-4DEF-913A-451B46A3E4A5}"/>
    <dgm:cxn modelId="{8ADE2EEB-7A72-4A3D-8FDB-C60C19A83A7F}" type="presOf" srcId="{EFC95CD5-C00B-4F04-8258-26E47C594696}" destId="{9A655D6F-485D-41FA-8F9C-EC39EEDD7E46}" srcOrd="0" destOrd="0" presId="urn:microsoft.com/office/officeart/2005/8/layout/orgChart1"/>
    <dgm:cxn modelId="{D3EDF756-6F3E-4F62-9EE4-5F03A921F51A}" type="presOf" srcId="{DD15C351-86CC-4DB3-8F51-EAD183B9742E}" destId="{E640BDAF-B6FC-4D58-893F-0ACADE914239}" srcOrd="1" destOrd="0" presId="urn:microsoft.com/office/officeart/2005/8/layout/orgChart1"/>
    <dgm:cxn modelId="{4E762647-8F41-43FC-9A7F-95076FD5155D}" type="presOf" srcId="{84F13D2B-43DB-4C24-8D5E-F8E21C3F997F}" destId="{1EBEF4A8-AC79-41F8-BB4E-57B9407F94A3}" srcOrd="0" destOrd="0" presId="urn:microsoft.com/office/officeart/2005/8/layout/orgChart1"/>
    <dgm:cxn modelId="{374999DA-53C7-4250-A225-52E3EDF906CF}" type="presOf" srcId="{F8CAC95C-8BB3-4A5B-B45D-2538294C432A}" destId="{559AAEE3-EB13-43A9-B3C5-5C2FF3463959}" srcOrd="0" destOrd="0" presId="urn:microsoft.com/office/officeart/2005/8/layout/orgChart1"/>
    <dgm:cxn modelId="{A0BC2DD2-BF9A-4876-923E-7C152BD9A6BF}" type="presOf" srcId="{242DBF08-6513-4691-99DF-DDEF296AA7B2}" destId="{16FE52F8-5D0A-4CF9-9C94-F3ADA8B786A3}" srcOrd="0" destOrd="0" presId="urn:microsoft.com/office/officeart/2005/8/layout/orgChart1"/>
    <dgm:cxn modelId="{049DB6E1-B897-4FF3-8ED9-9D0A25703066}" type="presOf" srcId="{F875B6D9-E512-4E20-A491-0FEFE51D534C}" destId="{65FFC742-8947-4F57-95B5-AB5F19873717}" srcOrd="0" destOrd="0" presId="urn:microsoft.com/office/officeart/2005/8/layout/orgChart1"/>
    <dgm:cxn modelId="{25632D93-FA77-493E-AB20-916201C8FDEE}" type="presOf" srcId="{DD15C351-86CC-4DB3-8F51-EAD183B9742E}" destId="{2CB5A338-1083-485F-BBE0-1B4FD0CB82F5}" srcOrd="0" destOrd="0" presId="urn:microsoft.com/office/officeart/2005/8/layout/orgChart1"/>
    <dgm:cxn modelId="{FE72FF38-0A3A-4C65-8E4A-C7CF601F3615}" type="presOf" srcId="{98153B09-12C7-44C4-8366-9A397C125C87}" destId="{083CE767-50D1-4BE1-810E-3796B48E80C0}" srcOrd="0" destOrd="0" presId="urn:microsoft.com/office/officeart/2005/8/layout/orgChart1"/>
    <dgm:cxn modelId="{D34BE5A3-9F78-441B-865E-B219FC18A110}" srcId="{BE5ABD24-3A5B-45EB-AE0D-E7B470D72202}" destId="{242DBF08-6513-4691-99DF-DDEF296AA7B2}" srcOrd="0" destOrd="0" parTransId="{1E98BE89-62F9-42B9-95DC-2F41E7BEF79A}" sibTransId="{ADACA303-2EBE-4A94-BF3D-FD458BA0A3AA}"/>
    <dgm:cxn modelId="{F484AAFD-E821-4E47-886C-9AE5E5DF4F19}" srcId="{242DBF08-6513-4691-99DF-DDEF296AA7B2}" destId="{98153B09-12C7-44C4-8366-9A397C125C87}" srcOrd="0" destOrd="0" parTransId="{84F13D2B-43DB-4C24-8D5E-F8E21C3F997F}" sibTransId="{28665350-74E5-42ED-AFC3-0EB58DCDB429}"/>
    <dgm:cxn modelId="{7F20F5AC-C4A1-4D0C-87A8-7AAA1F6B8FA5}" type="presOf" srcId="{242DBF08-6513-4691-99DF-DDEF296AA7B2}" destId="{020F0677-0942-4AE6-B6DF-1A3DEE7EF1F7}" srcOrd="1" destOrd="0" presId="urn:microsoft.com/office/officeart/2005/8/layout/orgChart1"/>
    <dgm:cxn modelId="{89272848-1152-4F98-AD79-666D03F06BB2}" type="presOf" srcId="{BE5ABD24-3A5B-45EB-AE0D-E7B470D72202}" destId="{35A1C9EE-F90F-4DE4-9141-22552548794E}" srcOrd="0" destOrd="0" presId="urn:microsoft.com/office/officeart/2005/8/layout/orgChart1"/>
    <dgm:cxn modelId="{15E45168-C7DF-4774-A2AA-C6A174411669}" type="presOf" srcId="{98153B09-12C7-44C4-8366-9A397C125C87}" destId="{F90F33A7-488D-4C98-AD89-3A6BCB14B7F4}" srcOrd="1" destOrd="0" presId="urn:microsoft.com/office/officeart/2005/8/layout/orgChart1"/>
    <dgm:cxn modelId="{D46B84BE-3898-4B37-970E-172E104559F8}" type="presParOf" srcId="{35A1C9EE-F90F-4DE4-9141-22552548794E}" destId="{932650E3-4FCE-467B-B693-E8160C6D79AB}" srcOrd="0" destOrd="0" presId="urn:microsoft.com/office/officeart/2005/8/layout/orgChart1"/>
    <dgm:cxn modelId="{F184899D-B6A1-4289-832D-CF8942725D6D}" type="presParOf" srcId="{932650E3-4FCE-467B-B693-E8160C6D79AB}" destId="{429AE6CD-0EC7-4DC1-A65D-D6B886821517}" srcOrd="0" destOrd="0" presId="urn:microsoft.com/office/officeart/2005/8/layout/orgChart1"/>
    <dgm:cxn modelId="{6D667B85-5744-40A2-BFE0-21898E18F749}" type="presParOf" srcId="{429AE6CD-0EC7-4DC1-A65D-D6B886821517}" destId="{16FE52F8-5D0A-4CF9-9C94-F3ADA8B786A3}" srcOrd="0" destOrd="0" presId="urn:microsoft.com/office/officeart/2005/8/layout/orgChart1"/>
    <dgm:cxn modelId="{DA4A2272-85A1-452A-AE78-1622CFA29508}" type="presParOf" srcId="{429AE6CD-0EC7-4DC1-A65D-D6B886821517}" destId="{020F0677-0942-4AE6-B6DF-1A3DEE7EF1F7}" srcOrd="1" destOrd="0" presId="urn:microsoft.com/office/officeart/2005/8/layout/orgChart1"/>
    <dgm:cxn modelId="{C20ADB9E-D04A-4582-9BA4-DF9444F07CF5}" type="presParOf" srcId="{932650E3-4FCE-467B-B693-E8160C6D79AB}" destId="{A7FD5700-4D1C-449F-91D6-FB02DF0EE569}" srcOrd="1" destOrd="0" presId="urn:microsoft.com/office/officeart/2005/8/layout/orgChart1"/>
    <dgm:cxn modelId="{00D1A21A-D02B-4680-8443-F3BAE52A38C3}" type="presParOf" srcId="{A7FD5700-4D1C-449F-91D6-FB02DF0EE569}" destId="{1EBEF4A8-AC79-41F8-BB4E-57B9407F94A3}" srcOrd="0" destOrd="0" presId="urn:microsoft.com/office/officeart/2005/8/layout/orgChart1"/>
    <dgm:cxn modelId="{A7C9F12F-5C87-4897-9066-9530F479E828}" type="presParOf" srcId="{A7FD5700-4D1C-449F-91D6-FB02DF0EE569}" destId="{E6DBDD13-40F7-49FA-9EF7-9490958914EF}" srcOrd="1" destOrd="0" presId="urn:microsoft.com/office/officeart/2005/8/layout/orgChart1"/>
    <dgm:cxn modelId="{2513355B-A146-427B-BB81-75B78B152327}" type="presParOf" srcId="{E6DBDD13-40F7-49FA-9EF7-9490958914EF}" destId="{F286C045-1167-4D96-B5D2-196AFE19C3E1}" srcOrd="0" destOrd="0" presId="urn:microsoft.com/office/officeart/2005/8/layout/orgChart1"/>
    <dgm:cxn modelId="{5283A9C5-B29D-4322-829B-2E5F1B320CDB}" type="presParOf" srcId="{F286C045-1167-4D96-B5D2-196AFE19C3E1}" destId="{083CE767-50D1-4BE1-810E-3796B48E80C0}" srcOrd="0" destOrd="0" presId="urn:microsoft.com/office/officeart/2005/8/layout/orgChart1"/>
    <dgm:cxn modelId="{48D5718A-3C40-4CB7-9CF1-73CF04295CF7}" type="presParOf" srcId="{F286C045-1167-4D96-B5D2-196AFE19C3E1}" destId="{F90F33A7-488D-4C98-AD89-3A6BCB14B7F4}" srcOrd="1" destOrd="0" presId="urn:microsoft.com/office/officeart/2005/8/layout/orgChart1"/>
    <dgm:cxn modelId="{C1317457-68DA-4A03-B031-F989C4C10D5A}" type="presParOf" srcId="{E6DBDD13-40F7-49FA-9EF7-9490958914EF}" destId="{6C747667-98DD-4781-881F-D0B0B0841E4B}" srcOrd="1" destOrd="0" presId="urn:microsoft.com/office/officeart/2005/8/layout/orgChart1"/>
    <dgm:cxn modelId="{B447C78B-3F1B-4973-84D6-9D7B8127775A}" type="presParOf" srcId="{E6DBDD13-40F7-49FA-9EF7-9490958914EF}" destId="{35D81EBD-4FB9-4AAA-A6FD-3D4797C09A04}" srcOrd="2" destOrd="0" presId="urn:microsoft.com/office/officeart/2005/8/layout/orgChart1"/>
    <dgm:cxn modelId="{B1E5A38D-C8B4-4499-A370-7BA5619AAF00}" type="presParOf" srcId="{A7FD5700-4D1C-449F-91D6-FB02DF0EE569}" destId="{9A655D6F-485D-41FA-8F9C-EC39EEDD7E46}" srcOrd="2" destOrd="0" presId="urn:microsoft.com/office/officeart/2005/8/layout/orgChart1"/>
    <dgm:cxn modelId="{4AD9CD1D-4B4C-40E3-902E-E151B44288DC}" type="presParOf" srcId="{A7FD5700-4D1C-449F-91D6-FB02DF0EE569}" destId="{68F4F6C5-5E6D-454A-8899-7F2A0B1B4E62}" srcOrd="3" destOrd="0" presId="urn:microsoft.com/office/officeart/2005/8/layout/orgChart1"/>
    <dgm:cxn modelId="{8F4299A9-2AE7-4987-883F-60D1FC0FCC57}" type="presParOf" srcId="{68F4F6C5-5E6D-454A-8899-7F2A0B1B4E62}" destId="{A3AE0F41-1C5C-456A-9F09-8E65F28558F0}" srcOrd="0" destOrd="0" presId="urn:microsoft.com/office/officeart/2005/8/layout/orgChart1"/>
    <dgm:cxn modelId="{F8FDA925-97D3-4AB3-BD74-FC4B3E4F6A4D}" type="presParOf" srcId="{A3AE0F41-1C5C-456A-9F09-8E65F28558F0}" destId="{2CB5A338-1083-485F-BBE0-1B4FD0CB82F5}" srcOrd="0" destOrd="0" presId="urn:microsoft.com/office/officeart/2005/8/layout/orgChart1"/>
    <dgm:cxn modelId="{57AD7F86-0CB4-431D-9AC7-04AC0C6996BD}" type="presParOf" srcId="{A3AE0F41-1C5C-456A-9F09-8E65F28558F0}" destId="{E640BDAF-B6FC-4D58-893F-0ACADE914239}" srcOrd="1" destOrd="0" presId="urn:microsoft.com/office/officeart/2005/8/layout/orgChart1"/>
    <dgm:cxn modelId="{1DED978D-CB39-427A-B74B-82EF2970752D}" type="presParOf" srcId="{68F4F6C5-5E6D-454A-8899-7F2A0B1B4E62}" destId="{2F81D2E9-5192-4769-ACE0-5E3D24B842FC}" srcOrd="1" destOrd="0" presId="urn:microsoft.com/office/officeart/2005/8/layout/orgChart1"/>
    <dgm:cxn modelId="{011A7778-B778-48BF-B676-DF0BB5C89C34}" type="presParOf" srcId="{68F4F6C5-5E6D-454A-8899-7F2A0B1B4E62}" destId="{C3D58DB6-FA26-49BE-A1B0-0B80EE8E268E}" srcOrd="2" destOrd="0" presId="urn:microsoft.com/office/officeart/2005/8/layout/orgChart1"/>
    <dgm:cxn modelId="{61459CFC-45F7-458C-9A96-6C2779EAFCF1}" type="presParOf" srcId="{A7FD5700-4D1C-449F-91D6-FB02DF0EE569}" destId="{559AAEE3-EB13-43A9-B3C5-5C2FF3463959}" srcOrd="4" destOrd="0" presId="urn:microsoft.com/office/officeart/2005/8/layout/orgChart1"/>
    <dgm:cxn modelId="{3AC6F6C9-86F8-4B3E-9D09-728708027228}" type="presParOf" srcId="{A7FD5700-4D1C-449F-91D6-FB02DF0EE569}" destId="{5B605009-68F9-450E-AB60-8E1E9BC40FC8}" srcOrd="5" destOrd="0" presId="urn:microsoft.com/office/officeart/2005/8/layout/orgChart1"/>
    <dgm:cxn modelId="{EA88AFFF-FB20-4833-B375-67523D6BB490}" type="presParOf" srcId="{5B605009-68F9-450E-AB60-8E1E9BC40FC8}" destId="{043169D7-4A0D-46A6-B566-2B5BB65CF787}" srcOrd="0" destOrd="0" presId="urn:microsoft.com/office/officeart/2005/8/layout/orgChart1"/>
    <dgm:cxn modelId="{FFD5C0E2-9E0E-414F-9784-1660C56BBE11}" type="presParOf" srcId="{043169D7-4A0D-46A6-B566-2B5BB65CF787}" destId="{65FFC742-8947-4F57-95B5-AB5F19873717}" srcOrd="0" destOrd="0" presId="urn:microsoft.com/office/officeart/2005/8/layout/orgChart1"/>
    <dgm:cxn modelId="{2C52E843-D77C-426F-835B-82AD8B46F03B}" type="presParOf" srcId="{043169D7-4A0D-46A6-B566-2B5BB65CF787}" destId="{5D4FBE64-0DB9-443D-9132-BD6B4EDC5E83}" srcOrd="1" destOrd="0" presId="urn:microsoft.com/office/officeart/2005/8/layout/orgChart1"/>
    <dgm:cxn modelId="{47D67A1C-98B6-4C94-A1F4-58589F21BD1B}" type="presParOf" srcId="{5B605009-68F9-450E-AB60-8E1E9BC40FC8}" destId="{7C105077-D43B-41A8-9066-11B57019D907}" srcOrd="1" destOrd="0" presId="urn:microsoft.com/office/officeart/2005/8/layout/orgChart1"/>
    <dgm:cxn modelId="{95DBCE62-3B28-418F-8E6B-BF961E309BB0}" type="presParOf" srcId="{5B605009-68F9-450E-AB60-8E1E9BC40FC8}" destId="{264ABBAB-9837-4641-BD83-ACD6C86E2985}" srcOrd="2" destOrd="0" presId="urn:microsoft.com/office/officeart/2005/8/layout/orgChart1"/>
    <dgm:cxn modelId="{2B98E897-1DCB-4D46-BB6E-632762B78735}" type="presParOf" srcId="{932650E3-4FCE-467B-B693-E8160C6D79AB}" destId="{E2D10AE8-0E07-49C9-B2AF-4C0411FCA2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F0A3E-5244-41FE-85FA-6C28E93FB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9DF65-89C3-47BC-AB7D-F1B9C6CC7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6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79D4B-1252-42E7-BDB5-B1AFAF4E3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8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955DF-F9DB-40E3-930E-22476BAEC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6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46A8-6AD0-4C30-B366-FABEE5BA7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7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292C-D9DE-4CC5-A567-568BEE11F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15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267DB-5B3B-4C23-83DD-3F294CD7F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6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0A7E4-FB84-4760-B4B3-68431952A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4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6FF62-C045-4023-88B5-D8E641FBF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4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826A-4845-4AC3-81AF-52C224148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0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049F9-B921-4F15-AB13-4656DBF92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213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02C0-62C3-468F-9E52-4C88305A4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8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599A-3816-4326-A09D-5F0C0AE2D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8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A3791-A5DD-409B-953F-B558572AE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0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C6DB06C-BC5E-4C04-ADB5-8EE2FEF8D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10"/>
          <p:cNvSpPr>
            <a:spLocks noChangeArrowheads="1" noChangeShapeType="1" noTextEdit="1"/>
          </p:cNvSpPr>
          <p:nvPr/>
        </p:nvSpPr>
        <p:spPr bwMode="auto">
          <a:xfrm>
            <a:off x="866775" y="1600200"/>
            <a:ext cx="7286625" cy="224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СТОП-</a:t>
            </a:r>
          </a:p>
          <a:p>
            <a:pPr algn="ctr"/>
            <a:r>
              <a:rPr lang="ru-RU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КОРРУПЦИЯ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5" descr="3korruptsi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82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274638"/>
            <a:ext cx="1993900" cy="1143000"/>
          </a:xfrm>
        </p:spPr>
      </p:pic>
      <p:pic>
        <p:nvPicPr>
          <p:cNvPr id="1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57200" y="381000"/>
          <a:ext cx="8229600" cy="57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6"/>
          <p:cNvSpPr>
            <a:spLocks noGrp="1" noChangeArrowheads="1"/>
          </p:cNvSpPr>
          <p:nvPr>
            <p:ph type="title"/>
          </p:nvPr>
        </p:nvSpPr>
        <p:spPr>
          <a:solidFill>
            <a:srgbClr val="FF7C80"/>
          </a:solidFill>
        </p:spPr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/>
              <a:t>Пословицы и поговорки, отражающие коррупционную деятельность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838200"/>
          </a:xfrm>
          <a:solidFill>
            <a:srgbClr val="66FF33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/>
              <a:t>«Не подмажешь, не поедешь»</a:t>
            </a:r>
          </a:p>
        </p:txBody>
      </p:sp>
      <p:sp>
        <p:nvSpPr>
          <p:cNvPr id="13317" name="Rectangle 2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838200"/>
          </a:xfrm>
          <a:solidFill>
            <a:srgbClr val="66FF33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/>
              <a:t> «Рука руку моет»</a:t>
            </a:r>
          </a:p>
        </p:txBody>
      </p:sp>
      <p:pic>
        <p:nvPicPr>
          <p:cNvPr id="13318" name="Picture 22" descr="ot-borzyh-schenkov-do-milliardov-v-ofshorah-s-kakim-bagazhom-prestupleniy-rossiya-vstrechaet-den-borby-s-korrupciey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19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4" descr="i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10629" b="23622"/>
          <a:stretch>
            <a:fillRect/>
          </a:stretch>
        </p:blipFill>
        <p:spPr bwMode="auto">
          <a:xfrm>
            <a:off x="4724400" y="2438400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40386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«Загребать жар чужими руками»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«Видит око, да зуб неймет»</a:t>
            </a:r>
          </a:p>
        </p:txBody>
      </p:sp>
      <p:pic>
        <p:nvPicPr>
          <p:cNvPr id="14341" name="Picture 8" descr="000479835_-_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r="8099"/>
          <a:stretch>
            <a:fillRect/>
          </a:stretch>
        </p:blipFill>
        <p:spPr bwMode="auto">
          <a:xfrm>
            <a:off x="304800" y="1905000"/>
            <a:ext cx="403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176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9448"/>
          <a:stretch>
            <a:fillRect/>
          </a:stretch>
        </p:blipFill>
        <p:spPr bwMode="auto">
          <a:xfrm>
            <a:off x="4648200" y="1981200"/>
            <a:ext cx="4495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2743200" y="274638"/>
            <a:ext cx="28956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</a:rPr>
              <a:t>Синквейн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ru-RU" sz="4000" b="1" smtClean="0"/>
              <a:t>Коррупция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4000" b="1" smtClean="0"/>
              <a:t>Нечестная, продажная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4000" b="1" smtClean="0"/>
              <a:t>Обманывает, грабит, подкупает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4000" b="1" smtClean="0"/>
              <a:t>Нужно всегда быть честным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4000" b="1" smtClean="0"/>
              <a:t>Зло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533400" y="1066800"/>
            <a:ext cx="8001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- </a:t>
            </a:r>
          </a:p>
          <a:p>
            <a:pPr algn="ctr"/>
            <a:r>
              <a:rPr lang="ru-RU" sz="54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</a:t>
            </a:r>
          </a:p>
          <a:p>
            <a:pPr algn="ctr"/>
            <a:r>
              <a:rPr lang="ru-RU" sz="54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борьбы с коррупцией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lum bright="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16764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Взятка</a:t>
            </a:r>
            <a:endParaRPr lang="ru-RU" sz="2000" b="1" smtClean="0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667000" y="2514600"/>
            <a:ext cx="4038600" cy="823913"/>
          </a:xfrm>
          <a:prstGeom prst="rec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4800" b="1"/>
              <a:t>КОРРУПЦИЯ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7010400" y="3810000"/>
            <a:ext cx="1522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tx2"/>
                </a:solidFill>
              </a:rPr>
              <a:t>Обман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962400" y="3962400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tx2"/>
                </a:solidFill>
              </a:rPr>
              <a:t>Подкуп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819400" y="5257800"/>
            <a:ext cx="345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b="1"/>
              <a:t>Мошенничество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486400" y="1295400"/>
            <a:ext cx="3429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009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3000" b="1">
                <a:solidFill>
                  <a:schemeClr val="tx2"/>
                </a:solidFill>
              </a:rPr>
              <a:t>Вымогательство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8600" y="3733800"/>
            <a:ext cx="2911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tx2"/>
                </a:solidFill>
              </a:rPr>
              <a:t>Продажность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124200" y="1600200"/>
            <a:ext cx="1947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>
                <a:solidFill>
                  <a:schemeClr val="tx2"/>
                </a:solidFill>
              </a:rPr>
              <a:t>Корысть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590800" y="457200"/>
            <a:ext cx="3675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b="1"/>
              <a:t>Правонарушение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8" grpId="0"/>
      <p:bldP spid="143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lum bright="12000" contras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9" name="Rectangle 1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2">
            <a:lum bright="30000" contrast="-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29200" y="314325"/>
            <a:ext cx="36576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i="1"/>
              <a:t>        </a:t>
            </a:r>
            <a:r>
              <a:rPr lang="ru-RU" sz="2400" b="1" i="1">
                <a:solidFill>
                  <a:srgbClr val="008000"/>
                </a:solidFill>
              </a:rPr>
              <a:t>Коррупция </a:t>
            </a:r>
            <a:r>
              <a:rPr lang="ru-RU" sz="2400" b="1">
                <a:solidFill>
                  <a:srgbClr val="008000"/>
                </a:solidFill>
              </a:rPr>
              <a:t>(от лат. corruptio) означает подкуп, подкупность и продажность общественных и политических деятелей, государственных чиновников и должностных лиц. </a:t>
            </a:r>
            <a:br>
              <a:rPr lang="ru-RU" sz="2400" b="1">
                <a:solidFill>
                  <a:srgbClr val="008000"/>
                </a:solidFill>
              </a:rPr>
            </a:br>
            <a:r>
              <a:rPr lang="ru-RU" sz="2400" b="1" i="1">
                <a:solidFill>
                  <a:srgbClr val="008000"/>
                </a:solidFill>
              </a:rPr>
              <a:t>       Коррумпировать </a:t>
            </a:r>
            <a:r>
              <a:rPr lang="ru-RU" sz="2400" b="1">
                <a:solidFill>
                  <a:srgbClr val="008000"/>
                </a:solidFill>
              </a:rPr>
              <a:t>(лат. corrumpere), т.е. подкупать кого-либо деньгами или иными материальными благами.</a:t>
            </a:r>
            <a:endParaRPr lang="ru-RU" sz="2400">
              <a:solidFill>
                <a:srgbClr val="0000CC"/>
              </a:solidFill>
            </a:endParaRPr>
          </a:p>
        </p:txBody>
      </p:sp>
      <p:pic>
        <p:nvPicPr>
          <p:cNvPr id="6152" name="Picture 15" descr="corru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5720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depositphotos_10275827-Papy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5336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310488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"/>
            <a:ext cx="57150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img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r="45827" b="6299"/>
          <a:stretch>
            <a:fillRect/>
          </a:stretch>
        </p:blipFill>
        <p:spPr bwMode="auto">
          <a:xfrm>
            <a:off x="533400" y="2209800"/>
            <a:ext cx="321468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3d46ae22a546619f6af2280a9a5d023a_i-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5715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01000" cy="5181600"/>
          </a:xfrm>
          <a:solidFill>
            <a:srgbClr val="66CC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Причины коррупции:</a:t>
            </a:r>
          </a:p>
          <a:p>
            <a:pPr eaLnBrk="1" hangingPunct="1"/>
            <a:r>
              <a:rPr lang="ru-RU" sz="2800" b="1" smtClean="0"/>
              <a:t>  - </a:t>
            </a:r>
            <a:r>
              <a:rPr lang="en-US" sz="2800" b="1" smtClean="0"/>
              <a:t> </a:t>
            </a:r>
            <a:r>
              <a:rPr lang="ru-RU" sz="2800" b="1" smtClean="0"/>
              <a:t>Низкая заработная плата </a:t>
            </a:r>
          </a:p>
          <a:p>
            <a:pPr eaLnBrk="1" hangingPunct="1"/>
            <a:r>
              <a:rPr lang="ru-RU" sz="2800" b="1" smtClean="0"/>
              <a:t>   - Незнание законов</a:t>
            </a:r>
          </a:p>
          <a:p>
            <a:pPr eaLnBrk="1" hangingPunct="1"/>
            <a:r>
              <a:rPr lang="ru-RU" sz="2800" b="1" smtClean="0"/>
              <a:t>   - Желание легкой наживы</a:t>
            </a:r>
          </a:p>
          <a:p>
            <a:pPr eaLnBrk="1" hangingPunct="1"/>
            <a:r>
              <a:rPr lang="ru-RU" sz="2800" b="1" smtClean="0"/>
              <a:t>  -  Частая сменяемость лиц на различных должностях</a:t>
            </a:r>
          </a:p>
          <a:p>
            <a:pPr eaLnBrk="1" hangingPunct="1"/>
            <a:r>
              <a:rPr lang="ru-RU" sz="2800" b="1" smtClean="0"/>
              <a:t>   - Нестабильность в стране</a:t>
            </a:r>
          </a:p>
          <a:p>
            <a:pPr eaLnBrk="1" hangingPunct="1"/>
            <a:r>
              <a:rPr lang="ru-RU" sz="2800" b="1" smtClean="0"/>
              <a:t>  -  Коррупция как привычка</a:t>
            </a:r>
          </a:p>
          <a:p>
            <a:pPr eaLnBrk="1" hangingPunct="1"/>
            <a:r>
              <a:rPr lang="ru-RU" sz="2800" b="1" smtClean="0"/>
              <a:t>  - Низкий уровень жизни населения</a:t>
            </a:r>
          </a:p>
          <a:p>
            <a:pPr eaLnBrk="1" hangingPunct="1"/>
            <a:r>
              <a:rPr lang="ru-RU" sz="2800" b="1" smtClean="0"/>
              <a:t>   - Безработица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5" descr="auto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5" descr="26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5" descr="4GMMWz9OTb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75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Пословицы и поговорки, отражающие коррупционную деятельность </vt:lpstr>
      <vt:lpstr>Презентация PowerPoint</vt:lpstr>
      <vt:lpstr>Синквейн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Секретарь</cp:lastModifiedBy>
  <cp:revision>11</cp:revision>
  <cp:lastPrinted>1601-01-01T00:00:00Z</cp:lastPrinted>
  <dcterms:created xsi:type="dcterms:W3CDTF">2016-12-01T15:05:56Z</dcterms:created>
  <dcterms:modified xsi:type="dcterms:W3CDTF">2020-11-13T12:53:35Z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