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4" r:id="rId5"/>
    <p:sldId id="272" r:id="rId6"/>
    <p:sldId id="273" r:id="rId7"/>
    <p:sldId id="266" r:id="rId8"/>
    <p:sldId id="267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650640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039820"/>
            <a:ext cx="6400800" cy="61082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3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7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8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2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9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6E41E-DBF7-4B97-87FE-B8644DFA5591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C6AB-18A1-47C6-9F54-B25CBD471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9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4221088"/>
            <a:ext cx="9144000" cy="29013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Коррупция: понятие, формы, юридическая ответственность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</a:rPr>
              <a:t> </a:t>
            </a:r>
            <a:endParaRPr lang="ru-RU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3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079DEA-00EC-43B9-8295-871615D18D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055"/>
            <a:ext cx="9305855" cy="69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5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5A545-9AF3-4063-BF2B-E67FBE7E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7" y="1073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коррупции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EC3532B-3D21-4944-883C-8FBBC8A3D0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5" y="1772816"/>
            <a:ext cx="3915700" cy="2601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1EAC96-C0F8-4208-A366-E9DE56285D23}"/>
              </a:ext>
            </a:extLst>
          </p:cNvPr>
          <p:cNvSpPr txBox="1"/>
          <p:nvPr/>
        </p:nvSpPr>
        <p:spPr>
          <a:xfrm>
            <a:off x="4427984" y="1441742"/>
            <a:ext cx="44480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значительном размере, т.е. свыше 25 тыс. р.</a:t>
            </a:r>
          </a:p>
          <a:p>
            <a:pPr lvl="0" algn="ctr" fontAlgn="base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крупном размере – более 150 тыс. р.</a:t>
            </a:r>
          </a:p>
          <a:p>
            <a:pPr lvl="0" algn="ctr" fontAlgn="base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особо крупном размере – свыше 1 млн. р.</a:t>
            </a:r>
          </a:p>
          <a:p>
            <a:pPr lvl="0" algn="ctr" fontAlgn="base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290 УК РФ</a:t>
            </a:r>
          </a:p>
        </p:txBody>
      </p:sp>
    </p:spTree>
    <p:extLst>
      <p:ext uri="{BB962C8B-B14F-4D97-AF65-F5344CB8AC3E}">
        <p14:creationId xmlns:p14="http://schemas.microsoft.com/office/powerpoint/2010/main" val="319955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147711-C6D2-4715-90E5-1F319B37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7" y="1073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коррупции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BC3300-3322-4D65-AB1E-EE2D1AD125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248472" cy="3085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6D76D-EF63-4894-8E94-419C9430391E}"/>
              </a:ext>
            </a:extLst>
          </p:cNvPr>
          <p:cNvSpPr txBox="1"/>
          <p:nvPr/>
        </p:nvSpPr>
        <p:spPr>
          <a:xfrm>
            <a:off x="4924246" y="2044005"/>
            <a:ext cx="3896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Растрата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карается штрафом до 120 тыс. р.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160 УК РФ</a:t>
            </a:r>
          </a:p>
        </p:txBody>
      </p:sp>
    </p:spTree>
    <p:extLst>
      <p:ext uri="{BB962C8B-B14F-4D97-AF65-F5344CB8AC3E}">
        <p14:creationId xmlns:p14="http://schemas.microsoft.com/office/powerpoint/2010/main" val="173896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A1103B5-136B-4444-98C5-D6B3022D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7" y="1073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коррупции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99586-DE5F-4530-B92E-6E52E762A0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876639" cy="3024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DF24F-DD5A-47D3-B3D2-2C7BC02BACDC}"/>
              </a:ext>
            </a:extLst>
          </p:cNvPr>
          <p:cNvSpPr txBox="1"/>
          <p:nvPr/>
        </p:nvSpPr>
        <p:spPr>
          <a:xfrm>
            <a:off x="5580112" y="2276872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159 УК РФ</a:t>
            </a:r>
          </a:p>
        </p:txBody>
      </p:sp>
    </p:spTree>
    <p:extLst>
      <p:ext uri="{BB962C8B-B14F-4D97-AF65-F5344CB8AC3E}">
        <p14:creationId xmlns:p14="http://schemas.microsoft.com/office/powerpoint/2010/main" val="85466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D4107B-A7D9-4FD3-B4CD-A7D1408FB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556792"/>
            <a:ext cx="4248472" cy="2986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9EDAE6E-BF4F-47AC-98F0-A098B8AD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7" y="1073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коррупции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90C4C-9FA6-4316-9A09-64E644F3DED3}"/>
              </a:ext>
            </a:extLst>
          </p:cNvPr>
          <p:cNvSpPr txBox="1"/>
          <p:nvPr/>
        </p:nvSpPr>
        <p:spPr>
          <a:xfrm>
            <a:off x="5220072" y="2265238"/>
            <a:ext cx="3816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163 УК РФ</a:t>
            </a:r>
          </a:p>
        </p:txBody>
      </p:sp>
    </p:spTree>
    <p:extLst>
      <p:ext uri="{BB962C8B-B14F-4D97-AF65-F5344CB8AC3E}">
        <p14:creationId xmlns:p14="http://schemas.microsoft.com/office/powerpoint/2010/main" val="398219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1C7B1E6-341A-487D-9DDA-DEB39B0E65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7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6F7C71-E5B0-47C1-BA0D-32D0053E4BD1}"/>
              </a:ext>
            </a:extLst>
          </p:cNvPr>
          <p:cNvSpPr txBox="1"/>
          <p:nvPr/>
        </p:nvSpPr>
        <p:spPr>
          <a:xfrm>
            <a:off x="744200" y="3573382"/>
            <a:ext cx="137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47431-B996-45FF-BADF-52ED2C410BEB}"/>
              </a:ext>
            </a:extLst>
          </p:cNvPr>
          <p:cNvSpPr txBox="1"/>
          <p:nvPr/>
        </p:nvSpPr>
        <p:spPr>
          <a:xfrm>
            <a:off x="591494" y="6273225"/>
            <a:ext cx="351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4F74A-0471-44D8-8B20-FB0642D80A51}"/>
              </a:ext>
            </a:extLst>
          </p:cNvPr>
          <p:cNvSpPr txBox="1"/>
          <p:nvPr/>
        </p:nvSpPr>
        <p:spPr>
          <a:xfrm>
            <a:off x="744200" y="2115367"/>
            <a:ext cx="320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выгода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8A55B-855B-4E82-AE2D-11E95FB11FD7}"/>
              </a:ext>
            </a:extLst>
          </p:cNvPr>
          <p:cNvSpPr txBox="1"/>
          <p:nvPr/>
        </p:nvSpPr>
        <p:spPr>
          <a:xfrm>
            <a:off x="742708" y="4313681"/>
            <a:ext cx="213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подкуп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181EA-0018-49F6-9A9E-7E245C88B260}"/>
              </a:ext>
            </a:extLst>
          </p:cNvPr>
          <p:cNvSpPr txBox="1"/>
          <p:nvPr/>
        </p:nvSpPr>
        <p:spPr>
          <a:xfrm>
            <a:off x="4557221" y="2134763"/>
            <a:ext cx="379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«грязные деньги»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B90D94-2CCD-4AAB-9C47-015DA9BD8796}"/>
              </a:ext>
            </a:extLst>
          </p:cNvPr>
          <p:cNvSpPr txBox="1"/>
          <p:nvPr/>
        </p:nvSpPr>
        <p:spPr>
          <a:xfrm>
            <a:off x="4413995" y="6120114"/>
            <a:ext cx="475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C8EF0-A488-4073-A642-6A62A791CDC1}"/>
              </a:ext>
            </a:extLst>
          </p:cNvPr>
          <p:cNvSpPr txBox="1"/>
          <p:nvPr/>
        </p:nvSpPr>
        <p:spPr>
          <a:xfrm>
            <a:off x="4413995" y="5295300"/>
            <a:ext cx="503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виноваты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E5850-F0A3-41B1-9175-3DE62A49773E}"/>
              </a:ext>
            </a:extLst>
          </p:cNvPr>
          <p:cNvSpPr txBox="1"/>
          <p:nvPr/>
        </p:nvSpPr>
        <p:spPr>
          <a:xfrm>
            <a:off x="744201" y="2841272"/>
            <a:ext cx="18324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DB667-99A9-41AA-A744-CE5BF2AC8B8A}"/>
              </a:ext>
            </a:extLst>
          </p:cNvPr>
          <p:cNvSpPr txBox="1"/>
          <p:nvPr/>
        </p:nvSpPr>
        <p:spPr>
          <a:xfrm>
            <a:off x="4571998" y="3679191"/>
            <a:ext cx="427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без повода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A2471-1354-427C-B60A-1F6EF248AB17}"/>
              </a:ext>
            </a:extLst>
          </p:cNvPr>
          <p:cNvSpPr txBox="1"/>
          <p:nvPr/>
        </p:nvSpPr>
        <p:spPr>
          <a:xfrm>
            <a:off x="4557219" y="4402127"/>
            <a:ext cx="4869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закона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DBE81-EBA5-46D0-B8DF-F8B57C24771B}"/>
              </a:ext>
            </a:extLst>
          </p:cNvPr>
          <p:cNvSpPr txBox="1"/>
          <p:nvPr/>
        </p:nvSpPr>
        <p:spPr>
          <a:xfrm>
            <a:off x="4571998" y="2912198"/>
            <a:ext cx="44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благотворительность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7AE54-36BC-428D-847F-5B63CC96AABE}"/>
              </a:ext>
            </a:extLst>
          </p:cNvPr>
          <p:cNvSpPr txBox="1"/>
          <p:nvPr/>
        </p:nvSpPr>
        <p:spPr>
          <a:xfrm>
            <a:off x="351756" y="312411"/>
            <a:ext cx="812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слов, выберите те, что относятся к коррупции:</a:t>
            </a:r>
          </a:p>
        </p:txBody>
      </p:sp>
    </p:spTree>
    <p:extLst>
      <p:ext uri="{BB962C8B-B14F-4D97-AF65-F5344CB8AC3E}">
        <p14:creationId xmlns:p14="http://schemas.microsoft.com/office/powerpoint/2010/main" val="369249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7D12BB-E096-4EE5-904B-7FD3581531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124067"/>
            <a:ext cx="8928992" cy="261730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8B5C2E-35FF-497B-8D49-BCDF8B548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88656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5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«Стоп, коррупция!»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Ростовской области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8(863)240-41-91</a:t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Ростовской области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8(863)240-34-97</a:t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«Главное Управление МВД России по Южному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округу»</a:t>
            </a:r>
            <a:b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8(863) 250-56-05, 8(863)250-56-06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90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103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Формы коррупции</vt:lpstr>
      <vt:lpstr>Формы коррупции</vt:lpstr>
      <vt:lpstr>Формы коррупции</vt:lpstr>
      <vt:lpstr>Формы коррупции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Эльвира</cp:lastModifiedBy>
  <cp:revision>26</cp:revision>
  <dcterms:created xsi:type="dcterms:W3CDTF">2013-08-18T15:10:19Z</dcterms:created>
  <dcterms:modified xsi:type="dcterms:W3CDTF">2020-12-29T11:49:15Z</dcterms:modified>
</cp:coreProperties>
</file>