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9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8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5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9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4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2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4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89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0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1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6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E85B-E83C-44BF-938C-6A364DB0153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5FD8-C2BB-48FC-B613-CD25BA0B1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8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0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7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92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0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3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4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21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93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1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55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1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8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3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1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29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</cp:revision>
  <dcterms:created xsi:type="dcterms:W3CDTF">2025-04-27T12:04:42Z</dcterms:created>
  <dcterms:modified xsi:type="dcterms:W3CDTF">2025-04-27T12:11:50Z</dcterms:modified>
</cp:coreProperties>
</file>